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1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164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871F-9422-4EE8-9ECE-782346502DBE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EC12-46D6-4BEF-B1EC-1A146D2C1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871F-9422-4EE8-9ECE-782346502DBE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EC12-46D6-4BEF-B1EC-1A146D2C1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82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871F-9422-4EE8-9ECE-782346502DBE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EC12-46D6-4BEF-B1EC-1A146D2C1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6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871F-9422-4EE8-9ECE-782346502DBE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EC12-46D6-4BEF-B1EC-1A146D2C1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08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871F-9422-4EE8-9ECE-782346502DBE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EC12-46D6-4BEF-B1EC-1A146D2C1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9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871F-9422-4EE8-9ECE-782346502DBE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EC12-46D6-4BEF-B1EC-1A146D2C1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6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871F-9422-4EE8-9ECE-782346502DBE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EC12-46D6-4BEF-B1EC-1A146D2C1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6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871F-9422-4EE8-9ECE-782346502DBE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EC12-46D6-4BEF-B1EC-1A146D2C1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5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871F-9422-4EE8-9ECE-782346502DBE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EC12-46D6-4BEF-B1EC-1A146D2C1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871F-9422-4EE8-9ECE-782346502DBE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EC12-46D6-4BEF-B1EC-1A146D2C1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99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871F-9422-4EE8-9ECE-782346502DBE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EC12-46D6-4BEF-B1EC-1A146D2C1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7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871F-9422-4EE8-9ECE-782346502DBE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9EC12-46D6-4BEF-B1EC-1A146D2C1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6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909"/>
            <a:ext cx="9144000" cy="70658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55258" y="2455606"/>
            <a:ext cx="4999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6658" y="6150077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Date </a:t>
            </a:r>
            <a:r>
              <a:rPr lang="en-US" sz="1200"/>
              <a:t>of award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500191" y="6150076"/>
            <a:ext cx="2352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Signature block</a:t>
            </a:r>
          </a:p>
          <a:p>
            <a:pPr algn="ctr"/>
            <a:r>
              <a:rPr lang="en-US" sz="1200" dirty="0"/>
              <a:t>Supervisor/Director’s Name/Title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26658" y="3193026"/>
            <a:ext cx="56191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rock-solid performance and superior effort in defining our vision of excellence. Achievement is potential chiseled into a more perfect state through vision, dedication and determination. The foundation of excellence is built with the quality of your actions and the integrity of your intent.</a:t>
            </a:r>
          </a:p>
          <a:p>
            <a:pPr algn="ctr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are a true rock-star to this organization and a valued peak performer that continually goes above and beyond!</a:t>
            </a:r>
          </a:p>
          <a:p>
            <a:pPr algn="ctr"/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3E01F1-9D02-41FA-8C7F-9358458D3D07}"/>
              </a:ext>
            </a:extLst>
          </p:cNvPr>
          <p:cNvSpPr txBox="1"/>
          <p:nvPr/>
        </p:nvSpPr>
        <p:spPr>
          <a:xfrm>
            <a:off x="3076414" y="5780744"/>
            <a:ext cx="210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1C70E4-90B2-42CD-868C-32C225125F19}"/>
              </a:ext>
            </a:extLst>
          </p:cNvPr>
          <p:cNvSpPr txBox="1"/>
          <p:nvPr/>
        </p:nvSpPr>
        <p:spPr>
          <a:xfrm>
            <a:off x="6584198" y="5780744"/>
            <a:ext cx="2268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26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79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Schmidt, Dave A Mr NFG US COARNG</dc:creator>
  <cp:lastModifiedBy>Johnathan Scanlon</cp:lastModifiedBy>
  <cp:revision>7</cp:revision>
  <dcterms:created xsi:type="dcterms:W3CDTF">2020-11-10T14:34:24Z</dcterms:created>
  <dcterms:modified xsi:type="dcterms:W3CDTF">2021-05-18T19:41:41Z</dcterms:modified>
</cp:coreProperties>
</file>