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1" autoAdjust="0"/>
    <p:restoredTop sz="94660"/>
  </p:normalViewPr>
  <p:slideViewPr>
    <p:cSldViewPr snapToGrid="0">
      <p:cViewPr varScale="1">
        <p:scale>
          <a:sx n="164" d="100"/>
          <a:sy n="164" d="100"/>
        </p:scale>
        <p:origin x="1648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871F-9422-4EE8-9ECE-782346502DB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EC12-46D6-4BEF-B1EC-1A146D2C1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9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871F-9422-4EE8-9ECE-782346502DB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EC12-46D6-4BEF-B1EC-1A146D2C1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82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871F-9422-4EE8-9ECE-782346502DB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EC12-46D6-4BEF-B1EC-1A146D2C1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62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871F-9422-4EE8-9ECE-782346502DB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EC12-46D6-4BEF-B1EC-1A146D2C1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708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871F-9422-4EE8-9ECE-782346502DB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EC12-46D6-4BEF-B1EC-1A146D2C1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94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871F-9422-4EE8-9ECE-782346502DB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EC12-46D6-4BEF-B1EC-1A146D2C1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6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871F-9422-4EE8-9ECE-782346502DB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EC12-46D6-4BEF-B1EC-1A146D2C1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63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871F-9422-4EE8-9ECE-782346502DB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EC12-46D6-4BEF-B1EC-1A146D2C1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59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871F-9422-4EE8-9ECE-782346502DB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EC12-46D6-4BEF-B1EC-1A146D2C1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83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871F-9422-4EE8-9ECE-782346502DB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EC12-46D6-4BEF-B1EC-1A146D2C1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99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871F-9422-4EE8-9ECE-782346502DB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EC12-46D6-4BEF-B1EC-1A146D2C1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71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F871F-9422-4EE8-9ECE-782346502DB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9EC12-46D6-4BEF-B1EC-1A146D2C1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6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4" y="-108857"/>
            <a:ext cx="9150404" cy="70707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5258" y="2455606"/>
            <a:ext cx="4999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6658" y="6150077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4th Award Date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00191" y="6150076"/>
            <a:ext cx="2352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Signature block</a:t>
            </a:r>
          </a:p>
          <a:p>
            <a:pPr algn="ctr"/>
            <a:r>
              <a:rPr lang="en-US" sz="1200" dirty="0"/>
              <a:t>Supervisor/Director’s Name/Title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6658" y="3193026"/>
            <a:ext cx="56191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rock-solid performance and superior effort in defining our vision of excellence. Achievement is potential chiseled into a more perfect state through vision, dedication and determination. The foundation of excellence is built with the quality of your actions and the integrity of your intent.</a:t>
            </a:r>
          </a:p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are a true rock-star to this organization and a valued peak performer that continually goes above and beyond!</a:t>
            </a:r>
          </a:p>
          <a:p>
            <a:pPr algn="ctr"/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73EC01-19A1-459A-96C1-C913B1A3DEB3}"/>
              </a:ext>
            </a:extLst>
          </p:cNvPr>
          <p:cNvSpPr txBox="1"/>
          <p:nvPr/>
        </p:nvSpPr>
        <p:spPr>
          <a:xfrm>
            <a:off x="3076414" y="5780744"/>
            <a:ext cx="210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E81C3F-6120-4019-A854-28027390368D}"/>
              </a:ext>
            </a:extLst>
          </p:cNvPr>
          <p:cNvSpPr txBox="1"/>
          <p:nvPr/>
        </p:nvSpPr>
        <p:spPr>
          <a:xfrm>
            <a:off x="6584198" y="5780744"/>
            <a:ext cx="226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226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</TotalTime>
  <Words>79</Words>
  <Application>Microsoft Office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>US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Schmidt, Dave A Mr NFG US COARNG</dc:creator>
  <cp:lastModifiedBy>Johnathan Scanlon</cp:lastModifiedBy>
  <cp:revision>9</cp:revision>
  <dcterms:created xsi:type="dcterms:W3CDTF">2020-11-10T14:34:24Z</dcterms:created>
  <dcterms:modified xsi:type="dcterms:W3CDTF">2021-05-18T19:41:32Z</dcterms:modified>
</cp:coreProperties>
</file>