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6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8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0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871F-9422-4EE8-9ECE-782346502D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EC12-46D6-4BEF-B1EC-1A146D2C1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9"/>
            <a:ext cx="9144000" cy="706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5258" y="2455606"/>
            <a:ext cx="499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6658" y="6150077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5th Award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191" y="6150076"/>
            <a:ext cx="235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Signature block</a:t>
            </a:r>
          </a:p>
          <a:p>
            <a:pPr algn="ctr"/>
            <a:r>
              <a:rPr lang="en-US" sz="1200" dirty="0"/>
              <a:t>Supervisor/Director’s Name/Title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6658" y="3193026"/>
            <a:ext cx="5619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rock-solid performance and superior effort in defining our vision of excellence. Achievement is potential chiseled into a more perfect state through vision, dedication and determination. The foundation of excellence is built with the quality of your actions and the integrity of your intent.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a true rock-star to this organization and a valued peak performer that continually goes above and beyond!</a:t>
            </a:r>
          </a:p>
          <a:p>
            <a:pPr algn="ctr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FABA0-B3A2-4617-8B46-68B229AE6484}"/>
              </a:ext>
            </a:extLst>
          </p:cNvPr>
          <p:cNvSpPr txBox="1"/>
          <p:nvPr/>
        </p:nvSpPr>
        <p:spPr>
          <a:xfrm>
            <a:off x="3076414" y="5780744"/>
            <a:ext cx="21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8945E-110B-4144-A2B5-02129741F1AF}"/>
              </a:ext>
            </a:extLst>
          </p:cNvPr>
          <p:cNvSpPr txBox="1"/>
          <p:nvPr/>
        </p:nvSpPr>
        <p:spPr>
          <a:xfrm>
            <a:off x="6584198" y="5780744"/>
            <a:ext cx="226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B6CC3-EE4F-4EBC-8F58-26A8A14C004A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4DD10-E288-4AEC-8EE3-C4631C95C216}"/>
              </a:ext>
            </a:extLst>
          </p:cNvPr>
          <p:cNvSpPr txBox="1"/>
          <p:nvPr/>
        </p:nvSpPr>
        <p:spPr>
          <a:xfrm>
            <a:off x="3126658" y="5777379"/>
            <a:ext cx="21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AAF683-BF8F-44A2-8EAB-03C671E38C1C}"/>
              </a:ext>
            </a:extLst>
          </p:cNvPr>
          <p:cNvSpPr txBox="1"/>
          <p:nvPr/>
        </p:nvSpPr>
        <p:spPr>
          <a:xfrm>
            <a:off x="6634442" y="5777379"/>
            <a:ext cx="226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A9989-36B4-4458-A66A-21DABFE2AAB0}"/>
              </a:ext>
            </a:extLst>
          </p:cNvPr>
          <p:cNvSpPr txBox="1"/>
          <p:nvPr/>
        </p:nvSpPr>
        <p:spPr>
          <a:xfrm>
            <a:off x="3076414" y="5774013"/>
            <a:ext cx="21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A3FC5-F2A0-49DE-A4C0-931FDADD1D05}"/>
              </a:ext>
            </a:extLst>
          </p:cNvPr>
          <p:cNvSpPr txBox="1"/>
          <p:nvPr/>
        </p:nvSpPr>
        <p:spPr>
          <a:xfrm>
            <a:off x="6584198" y="5757686"/>
            <a:ext cx="226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26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79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Dave A Mr NFG US COARNG</dc:creator>
  <cp:lastModifiedBy>Johnathan Scanlon</cp:lastModifiedBy>
  <cp:revision>12</cp:revision>
  <dcterms:created xsi:type="dcterms:W3CDTF">2020-11-10T14:34:24Z</dcterms:created>
  <dcterms:modified xsi:type="dcterms:W3CDTF">2021-05-18T19:41:30Z</dcterms:modified>
</cp:coreProperties>
</file>